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2" r:id="rId5"/>
    <p:sldId id="257" r:id="rId6"/>
    <p:sldId id="259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492896"/>
            <a:ext cx="3600400" cy="158417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Геймефикация</a:t>
            </a:r>
            <a:r>
              <a:rPr lang="ru-RU" dirty="0" smtClean="0"/>
              <a:t>: Как превратить обучение в игру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Разработала педагог дополнительного образования высшей квалификационной категории</a:t>
            </a:r>
          </a:p>
          <a:p>
            <a:r>
              <a:rPr lang="ru-RU" dirty="0" smtClean="0"/>
              <a:t>Глухова Елена Валерьевна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16016" y="548680"/>
            <a:ext cx="3381811" cy="126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Муниципальное бюджетное учреждение дополнительного образования города Ульяновска «Центр детского творчества №1»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22745" y="5899584"/>
            <a:ext cx="3168352" cy="238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Ульяновск, 2021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 descr="https://im0-tub-ru.yandex.net/i?id=01af564bc9ca045026415be43f0397d8-l&amp;ref=rim&amp;n=13&amp;w=1080&amp;h=10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" r="4974"/>
          <a:stretch/>
        </p:blipFill>
        <p:spPr bwMode="auto">
          <a:xfrm>
            <a:off x="107504" y="116632"/>
            <a:ext cx="439248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458000"/>
            <a:ext cx="1580776" cy="10081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Гейми-фикация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ct val="120000"/>
              </a:lnSpc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0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915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276872"/>
            <a:ext cx="3456385" cy="1405960"/>
          </a:xfrm>
        </p:spPr>
        <p:txBody>
          <a:bodyPr>
            <a:normAutofit/>
          </a:bodyPr>
          <a:lstStyle/>
          <a:p>
            <a:r>
              <a:rPr lang="ru-RU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0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492896"/>
            <a:ext cx="3600400" cy="158417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Геймификация</a:t>
            </a:r>
            <a:r>
              <a:rPr lang="ru-RU" dirty="0" smtClean="0"/>
              <a:t>: Как превратить обучение в игру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Разработала педагог дополнительного образования высшей квалификационной категории</a:t>
            </a:r>
          </a:p>
          <a:p>
            <a:r>
              <a:rPr lang="ru-RU" dirty="0" smtClean="0"/>
              <a:t>Глухова Елена Валерьевна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716016" y="548680"/>
            <a:ext cx="3381811" cy="126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Муниципальное бюджетное учреждение дополнительного образования города Ульяновска «Центр детского творчества №1»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822745" y="5899584"/>
            <a:ext cx="3168352" cy="238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</a:rPr>
              <a:t>Ульяновск, 2021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 descr="https://ds05.infourok.ru/uploads/ex/026a/000d96f9-f3ebdc54/hello_html_m56c0efd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7" t="27261" r="2434"/>
          <a:stretch/>
        </p:blipFill>
        <p:spPr bwMode="auto">
          <a:xfrm>
            <a:off x="251520" y="476672"/>
            <a:ext cx="4050246" cy="527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7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9150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7819" y="1772816"/>
            <a:ext cx="421631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3600400" cy="320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dn.dribbble.com/users/220167/screenshots/2012506/learni_website_icon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152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782960"/>
          </a:xfrm>
        </p:spPr>
        <p:txBody>
          <a:bodyPr/>
          <a:lstStyle/>
          <a:p>
            <a:pPr algn="ctr"/>
            <a:r>
              <a:rPr lang="ru-RU" dirty="0"/>
              <a:t>Секреты  успеха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Вовлечение и </a:t>
            </a:r>
            <a:r>
              <a:rPr lang="ru-RU" dirty="0" smtClean="0"/>
              <a:t>мотивация.</a:t>
            </a:r>
            <a:endParaRPr lang="ru-RU" dirty="0"/>
          </a:p>
          <a:p>
            <a:pPr lvl="0"/>
            <a:r>
              <a:rPr lang="ru-RU" dirty="0"/>
              <a:t>Понятные и визуализированные правила игры.</a:t>
            </a:r>
          </a:p>
          <a:p>
            <a:pPr lvl="0"/>
            <a:r>
              <a:rPr lang="ru-RU" dirty="0"/>
              <a:t>Особая организация </a:t>
            </a:r>
            <a:r>
              <a:rPr lang="ru-RU" dirty="0" smtClean="0"/>
              <a:t>игры.</a:t>
            </a:r>
            <a:endParaRPr lang="ru-RU" dirty="0"/>
          </a:p>
          <a:p>
            <a:pPr lvl="0"/>
            <a:r>
              <a:rPr lang="ru-RU" dirty="0"/>
              <a:t>Дружелюбно организованное игровое пространство, несмотря на ситуацию соперничества.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37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Learnis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7" y="764704"/>
            <a:ext cx="806870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788024" y="116632"/>
            <a:ext cx="3240360" cy="3978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https://www.learnis.ru/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www.learnis.ru/images/interactive-vid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2286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kyteach.ru/wp-content/uploads/2021/03/4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97" y="1146385"/>
            <a:ext cx="1943708" cy="149052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6632"/>
            <a:ext cx="3816542" cy="39784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https://www.learnis.ru/293484/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 descr="https://skyteach.ru/wp-content/uploads/2021/03/4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7" y="980728"/>
            <a:ext cx="2232248" cy="171179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vatars.mds.yandex.net/get-zen_doc/2993437/pub_5e9f43460596fe5c972ff6b2_5e9f475e175b6f71c45aed9a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996609" cy="144016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vatars.mds.yandex.net/get-zen_doc/2993437/pub_5e9f43460596fe5c972ff6b2_5e9f475e175b6f71c45aed9a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15" y="4485218"/>
            <a:ext cx="2262546" cy="163198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ytimg.com/vi/T_GdHNZW7c4/maxres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7" t="9274" r="8781" b="4980"/>
          <a:stretch/>
        </p:blipFill>
        <p:spPr bwMode="auto">
          <a:xfrm>
            <a:off x="539552" y="764704"/>
            <a:ext cx="8136904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2545159"/>
            <a:ext cx="18722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spc="-1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Быстрая подача нового материала</a:t>
            </a:r>
            <a:endParaRPr lang="ru-RU" sz="1400" spc="-1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905" y="2545159"/>
            <a:ext cx="18958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spc="-1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мотивации</a:t>
            </a:r>
            <a:endParaRPr lang="ru-RU" sz="1400" spc="-1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2565139"/>
            <a:ext cx="201622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spc="-1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Быстрая обратная связь</a:t>
            </a:r>
            <a:endParaRPr lang="ru-RU" sz="1400" spc="-1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6819" y="6021288"/>
            <a:ext cx="20231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spc="-1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ДОП</a:t>
            </a:r>
            <a:endParaRPr lang="ru-RU" sz="1400" spc="-1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6021288"/>
            <a:ext cx="26642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spc="-100" dirty="0" smtClean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Закрепление нового материала</a:t>
            </a:r>
            <a:endParaRPr lang="ru-RU" sz="1400" spc="-1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5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41"/>
            <a:ext cx="518457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Страсть к игре – самая сильная из страстей.</a:t>
            </a:r>
            <a:r>
              <a:rPr lang="en-US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 ”</a:t>
            </a:r>
            <a:endParaRPr lang="ru-RU" sz="26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68580" indent="0" algn="r">
              <a:buNone/>
            </a:pPr>
            <a:r>
              <a:rPr lang="ru-RU" dirty="0" smtClean="0"/>
              <a:t>					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 Пушкин</a:t>
            </a:r>
          </a:p>
          <a:p>
            <a:r>
              <a:rPr lang="ru-RU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Человек бывает вполне человеком  лишь тогда, когда играет.</a:t>
            </a:r>
          </a:p>
          <a:p>
            <a:pPr marL="68580" indent="0" algn="r">
              <a:buNone/>
            </a:pPr>
            <a:r>
              <a:rPr lang="ru-RU" dirty="0" smtClean="0"/>
              <a:t>						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Фридрих Шиллер</a:t>
            </a:r>
          </a:p>
          <a:p>
            <a:r>
              <a:rPr lang="ru-RU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Игра – высшая форма исследования.</a:t>
            </a:r>
            <a:r>
              <a:rPr lang="en-US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”</a:t>
            </a:r>
            <a:r>
              <a:rPr lang="ru-RU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marL="68580" indent="0" algn="r">
              <a:buNone/>
            </a:pPr>
            <a:r>
              <a:rPr lang="ru-RU" dirty="0" smtClean="0"/>
              <a:t>					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Альберт Эйнштейн</a:t>
            </a:r>
          </a:p>
          <a:p>
            <a:r>
              <a:rPr lang="ru-RU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Мы не потому перестаем играть, что постарели, - мы стареем, потому что перестаем играть.</a:t>
            </a:r>
            <a:r>
              <a:rPr lang="en-US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 ”</a:t>
            </a:r>
            <a:endParaRPr lang="ru-RU" sz="26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68580" indent="0" algn="r">
              <a:buNone/>
            </a:pPr>
            <a:r>
              <a:rPr lang="ru-RU" dirty="0" smtClean="0"/>
              <a:t>					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Джордж Бернард Шоу</a:t>
            </a:r>
          </a:p>
          <a:p>
            <a:r>
              <a:rPr lang="ru-RU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Игра – в значительной степени основа всей человеческой культуры.</a:t>
            </a:r>
            <a:r>
              <a:rPr lang="en-US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 ”</a:t>
            </a:r>
            <a:endParaRPr lang="ru-RU" sz="26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68580" indent="0" algn="r">
              <a:buNone/>
            </a:pPr>
            <a:r>
              <a:rPr lang="ru-RU" dirty="0" smtClean="0"/>
              <a:t>			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Анатолий Васильевич Луначарский</a:t>
            </a:r>
          </a:p>
          <a:p>
            <a:r>
              <a:rPr lang="ru-RU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Игра привлекает  игрока, вовлекает его и держит.</a:t>
            </a:r>
            <a:r>
              <a:rPr lang="en-US" sz="2600" b="1" i="1" dirty="0">
                <a:latin typeface="Book Antiqua" panose="02040602050305030304" pitchFamily="18" charset="0"/>
                <a:cs typeface="Arial" panose="020B0604020202020204" pitchFamily="34" charset="0"/>
              </a:rPr>
              <a:t> ”</a:t>
            </a:r>
            <a:endParaRPr lang="ru-RU" sz="2600" b="1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68580" indent="0" algn="r">
              <a:buNone/>
            </a:pPr>
            <a:r>
              <a:rPr lang="ru-RU" dirty="0" smtClean="0"/>
              <a:t>					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Ханс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Георг </a:t>
            </a:r>
            <a:r>
              <a:rPr lang="ru-RU" sz="1900" dirty="0" err="1">
                <a:latin typeface="Arial" panose="020B0604020202020204" pitchFamily="34" charset="0"/>
                <a:cs typeface="Arial" panose="020B0604020202020204" pitchFamily="34" charset="0"/>
              </a:rPr>
              <a:t>Гадамер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  <a:p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55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193</TotalTime>
  <Words>134</Words>
  <Application>Microsoft Office PowerPoint</Application>
  <PresentationFormat>Экран (4:3)</PresentationFormat>
  <Paragraphs>40</Paragraphs>
  <Slides>10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Геймефикация: Как превратить обучение в игру</vt:lpstr>
      <vt:lpstr>Геймификация: Как превратить обучение в игру</vt:lpstr>
      <vt:lpstr>Презентация PowerPoint</vt:lpstr>
      <vt:lpstr>Презентация PowerPoint</vt:lpstr>
      <vt:lpstr>Секреты  успеха</vt:lpstr>
      <vt:lpstr>Learnis</vt:lpstr>
      <vt:lpstr>https://www.learnis.ru/293484/</vt:lpstr>
      <vt:lpstr>Презентация PowerPoint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Геймефикация: Как превратить обучение в игру</dc:title>
  <dc:creator>Администратор</dc:creator>
  <cp:lastModifiedBy>1</cp:lastModifiedBy>
  <cp:revision>19</cp:revision>
  <dcterms:created xsi:type="dcterms:W3CDTF">2021-10-12T12:40:21Z</dcterms:created>
  <dcterms:modified xsi:type="dcterms:W3CDTF">2021-10-12T18:03:26Z</dcterms:modified>
</cp:coreProperties>
</file>